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69" r:id="rId4"/>
    <p:sldId id="257" r:id="rId5"/>
    <p:sldId id="268" r:id="rId6"/>
    <p:sldId id="279" r:id="rId7"/>
    <p:sldId id="271" r:id="rId8"/>
    <p:sldId id="273" r:id="rId9"/>
    <p:sldId id="274" r:id="rId10"/>
    <p:sldId id="275" r:id="rId11"/>
    <p:sldId id="276" r:id="rId12"/>
    <p:sldId id="278" r:id="rId13"/>
    <p:sldId id="260" r:id="rId14"/>
    <p:sldId id="264" r:id="rId15"/>
    <p:sldId id="282" r:id="rId16"/>
    <p:sldId id="280" r:id="rId17"/>
    <p:sldId id="284" r:id="rId18"/>
    <p:sldId id="283" r:id="rId19"/>
    <p:sldId id="28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9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2015-03-03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png"/><Relationship Id="rId1" Type="http://schemas.openxmlformats.org/officeDocument/2006/relationships/tags" Target="../tags/tag3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jpeg"/><Relationship Id="rId4" Type="http://schemas.openxmlformats.org/officeDocument/2006/relationships/image" Target="../media/image24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</a:t>
            </a:r>
            <a:r>
              <a:rPr lang="en-US" altLang="ja-JP" sz="4800" dirty="0" err="1"/>
              <a:t>Homotopy</a:t>
            </a:r>
            <a:r>
              <a:rPr lang="en-US" altLang="ja-JP" sz="4800" dirty="0"/>
              <a:t>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7" y="5229200"/>
            <a:ext cx="3768353" cy="139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(2 remains 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10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edge.</a:t>
            </a:r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8"/>
    </mc:Choice>
    <mc:Fallback xmlns=""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</a:p>
          <a:p>
            <a:pPr lvl="1"/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itchell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J. </a:t>
            </a:r>
            <a:r>
              <a:rPr kumimoji="1" lang="en-US" altLang="ja-JP" sz="2400" dirty="0"/>
              <a:t>S. </a:t>
            </a:r>
            <a:r>
              <a:rPr kumimoji="1" lang="en-US" altLang="ja-JP" sz="2400" dirty="0" smtClean="0"/>
              <a:t>B., </a:t>
            </a:r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ount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D. M., </a:t>
            </a:r>
            <a:r>
              <a:rPr kumimoji="1" lang="en-US" altLang="ja-JP" sz="2400" u="sng" dirty="0" smtClean="0"/>
              <a:t>P</a:t>
            </a:r>
            <a:r>
              <a:rPr kumimoji="1" lang="en-US" altLang="ja-JP" sz="2400" dirty="0" smtClean="0"/>
              <a:t>apadimitriou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C. </a:t>
            </a:r>
            <a:r>
              <a:rPr kumimoji="1" lang="en-US" altLang="ja-JP" sz="2400" dirty="0"/>
              <a:t>H</a:t>
            </a:r>
            <a:r>
              <a:rPr kumimoji="1" lang="en-US" altLang="ja-JP" sz="2400" dirty="0" smtClean="0"/>
              <a:t>.</a:t>
            </a:r>
          </a:p>
          <a:p>
            <a:r>
              <a:rPr kumimoji="1" lang="en-US" altLang="ja-JP" sz="2400" dirty="0"/>
              <a:t>It computes exact shortest paths on a triangular mesh. These paths typically cut across faces in the </a:t>
            </a:r>
            <a:r>
              <a:rPr kumimoji="1" lang="en-US" altLang="ja-JP" sz="2400" dirty="0" smtClean="0"/>
              <a:t>mesh.</a:t>
            </a:r>
          </a:p>
          <a:p>
            <a:r>
              <a:rPr kumimoji="1" lang="en-US" altLang="ja-JP" sz="2400" dirty="0" smtClean="0"/>
              <a:t>“single </a:t>
            </a:r>
            <a:r>
              <a:rPr kumimoji="1" lang="en-US" altLang="ja-JP" sz="2400" dirty="0"/>
              <a:t>source and all </a:t>
            </a:r>
            <a:r>
              <a:rPr kumimoji="1" lang="en-US" altLang="ja-JP" sz="2400" dirty="0" smtClean="0"/>
              <a:t>destinations” </a:t>
            </a:r>
            <a:r>
              <a:rPr kumimoji="1" lang="en-US" altLang="ja-JP" sz="2400" dirty="0"/>
              <a:t>scheme.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computes </a:t>
            </a:r>
            <a:r>
              <a:rPr kumimoji="1" lang="en-US" altLang="ja-JP" sz="2400" dirty="0"/>
              <a:t>a 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each </a:t>
            </a:r>
            <a:r>
              <a:rPr kumimoji="1" lang="en-US" altLang="ja-JP" sz="2400" dirty="0"/>
              <a:t>edge.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represents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accessible pencil </a:t>
            </a:r>
            <a:r>
              <a:rPr kumimoji="1" lang="en-US" altLang="ja-JP" sz="2400" dirty="0"/>
              <a:t>of lines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962060"/>
            <a:ext cx="292458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4"/>
            <a:ext cx="38862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 at inner of mesh’s tunnel as possible.</a:t>
            </a:r>
          </a:p>
          <a:p>
            <a:r>
              <a:rPr kumimoji="1" lang="en-US" altLang="ja-JP" dirty="0" smtClean="0"/>
              <a:t>MMP geodesic distance on a high genus model , we can see some sharp pattern on texturing.</a:t>
            </a:r>
          </a:p>
          <a:p>
            <a:pPr marL="114300" indent="0">
              <a:buNone/>
            </a:pP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4"/>
            <a:ext cx="38862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for enhancement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Original: cut-path edges are created by propagation from a position, variant by removing edges order using geodesic distance metric.</a:t>
            </a:r>
          </a:p>
          <a:p>
            <a:endParaRPr lang="en-US" dirty="0" smtClean="0"/>
          </a:p>
          <a:p>
            <a:r>
              <a:rPr lang="en-US" dirty="0" smtClean="0"/>
              <a:t>Ours: </a:t>
            </a:r>
            <a:r>
              <a:rPr lang="en-US" altLang="ja-JP" dirty="0">
                <a:solidFill>
                  <a:srgbClr val="0070C0"/>
                </a:solidFill>
              </a:rPr>
              <a:t>cut graph in the area where it has the same geodesic </a:t>
            </a:r>
            <a:r>
              <a:rPr lang="en-US" altLang="ja-JP" dirty="0" smtClean="0">
                <a:solidFill>
                  <a:srgbClr val="0070C0"/>
                </a:solidFill>
              </a:rPr>
              <a:t>distance (from a position) </a:t>
            </a:r>
            <a:r>
              <a:rPr lang="en-US" altLang="ja-JP" dirty="0">
                <a:solidFill>
                  <a:srgbClr val="0070C0"/>
                </a:solidFill>
              </a:rPr>
              <a:t>but its pseudo-sources come from different edges and </a:t>
            </a:r>
            <a:r>
              <a:rPr lang="en-US" altLang="ja-JP" dirty="0" smtClean="0">
                <a:solidFill>
                  <a:srgbClr val="0070C0"/>
                </a:solidFill>
              </a:rPr>
              <a:t>faces.</a:t>
            </a:r>
          </a:p>
          <a:p>
            <a:pPr marL="114300" indent="0" algn="ctr">
              <a:buNone/>
            </a:pPr>
            <a:r>
              <a:rPr lang="en-US" sz="3200" dirty="0">
                <a:solidFill>
                  <a:srgbClr val="00B0F0"/>
                </a:solidFill>
              </a:rPr>
              <a:t>detect areas </a:t>
            </a:r>
            <a:r>
              <a:rPr lang="en-US" sz="3200" dirty="0" smtClean="0">
                <a:solidFill>
                  <a:srgbClr val="00B0F0"/>
                </a:solidFill>
              </a:rPr>
              <a:t>where geodesic </a:t>
            </a:r>
            <a:r>
              <a:rPr lang="en-US" sz="3200" dirty="0">
                <a:solidFill>
                  <a:srgbClr val="00B0F0"/>
                </a:solidFill>
              </a:rPr>
              <a:t>distance’s paths are crossing together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Pseudo-sources </a:t>
            </a:r>
            <a:r>
              <a:rPr lang="en-US" dirty="0"/>
              <a:t>of </a:t>
            </a:r>
            <a:r>
              <a:rPr lang="en-US" dirty="0" smtClean="0"/>
              <a:t>intervals from both </a:t>
            </a:r>
            <a:r>
              <a:rPr lang="en-US" dirty="0"/>
              <a:t>sides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the edge</a:t>
            </a:r>
          </a:p>
          <a:p>
            <a:r>
              <a:rPr lang="en-US" dirty="0" smtClean="0"/>
              <a:t>Not much detected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30" y="2348880"/>
            <a:ext cx="3763818" cy="3763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36593"/>
            <a:ext cx="792088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with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00" y="2132856"/>
            <a:ext cx="3810532" cy="3810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7703"/>
            <a:ext cx="8070805" cy="59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6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4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Exact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err="1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818" y="1429989"/>
            <a:ext cx="2019101" cy="133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37" y="2428386"/>
            <a:ext cx="2147827" cy="21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 err="1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err="1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cut.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</a:t>
            </a:r>
            <a:r>
              <a:rPr lang="en-US" altLang="ja-JP" dirty="0" err="1"/>
              <a:t>Homotopy</a:t>
            </a:r>
            <a:r>
              <a:rPr lang="en-US" altLang="ja-JP" dirty="0"/>
              <a:t>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 err="1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63888" y="2290905"/>
            <a:ext cx="5112568" cy="366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endParaRPr lang="en-US" sz="2000" b="0" dirty="0">
              <a:solidFill>
                <a:srgbClr val="002060"/>
              </a:solidFill>
              <a:effectLst/>
            </a:endParaRPr>
          </a:p>
          <a:p>
            <a:pPr marL="0" indent="0">
              <a:buNone/>
            </a:pPr>
            <a:endParaRPr lang="en-US" sz="2000" b="0" dirty="0">
              <a:solidFill>
                <a:srgbClr val="002060"/>
              </a:solidFill>
              <a:effectLst/>
            </a:endParaRPr>
          </a:p>
          <a:p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06481"/>
            <a:ext cx="3537858" cy="17146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3" y="4508292"/>
            <a:ext cx="3554869" cy="158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err="1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000" b="0" u="sng" dirty="0" smtClean="0">
                    <a:solidFill>
                      <a:srgbClr val="002060"/>
                    </a:solidFill>
                    <a:effectLst/>
                  </a:rPr>
                  <a:t>non-contractible</a:t>
                </a:r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000" b="0" u="sng" dirty="0">
                    <a:solidFill>
                      <a:srgbClr val="002060"/>
                    </a:solidFill>
                    <a:effectLst/>
                  </a:rPr>
                  <a:t>non-separating</a:t>
                </a:r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832648" cy="3666728"/>
              </a:xfrm>
              <a:prstGeom prst="rect">
                <a:avLst/>
              </a:prstGeom>
              <a:blipFill rotWithShape="0">
                <a:blip r:embed="rId2"/>
                <a:stretch>
                  <a:fillRect l="-1151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/>
              <a:t>Geometry </a:t>
            </a:r>
            <a:r>
              <a:rPr lang="en-US" altLang="ja-JP" sz="4800" dirty="0" smtClean="0"/>
              <a:t>Images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altLang="ja-JP" sz="2000" dirty="0" smtClean="0"/>
              <a:t>X. Gu, S. Gortler, H. Hoppe. (SIGGRAPH 2002)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br>
              <a:rPr lang="en-US" altLang="ja-JP" dirty="0" smtClean="0"/>
            </a:br>
            <a:r>
              <a:rPr lang="en-US" altLang="ja-JP" dirty="0" smtClean="0"/>
              <a:t>a simple 2D array.</a:t>
            </a:r>
          </a:p>
          <a:p>
            <a:pPr lvl="1"/>
            <a:r>
              <a:rPr lang="en-US" altLang="ja-JP" b="1" dirty="0" smtClean="0"/>
              <a:t>Map mesh to square planar </a:t>
            </a:r>
            <a:br>
              <a:rPr lang="en-US" altLang="ja-JP" b="1" dirty="0" smtClean="0"/>
            </a:br>
            <a:r>
              <a:rPr lang="en-US" altLang="ja-JP" b="1" dirty="0" smtClean="0"/>
              <a:t>domain then sample it.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This paper shows how to cut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any kinds of 2-manifold surface 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for square parameterization with 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low stretch result.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endParaRPr lang="en-US" altLang="ja-JP" dirty="0" smtClean="0">
              <a:solidFill>
                <a:srgbClr val="0070C0"/>
              </a:solidFill>
            </a:endParaRPr>
          </a:p>
          <a:p>
            <a:endParaRPr lang="en-US" dirty="0" smtClean="0">
              <a:solidFill>
                <a:srgbClr val="0070C0"/>
              </a:solidFill>
            </a:endParaRP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8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739" y="1139775"/>
            <a:ext cx="2719755" cy="2721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60" y="3938696"/>
            <a:ext cx="2527934" cy="25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0"/>
    </mc:Choice>
    <mc:Fallback xmlns=""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 ,sorting 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Homotopy</a:t>
            </a:r>
            <a:r>
              <a:rPr lang="en-US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8"/>
    </mc:Choice>
    <mc:Fallback xmlns=""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1392</TotalTime>
  <Words>658</Words>
  <Application>Microsoft Office PowerPoint</Application>
  <PresentationFormat>On-screen Show (4:3)</PresentationFormat>
  <Paragraphs>146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ＭＳ ゴシック</vt:lpstr>
      <vt:lpstr>ＭＳ 明朝</vt:lpstr>
      <vt:lpstr>ＭＳ Ｐゴシック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Idea for enhancement</vt:lpstr>
      <vt:lpstr>Our method</vt:lpstr>
      <vt:lpstr>Edges: Pseudo-sources of intervals from both sides</vt:lpstr>
      <vt:lpstr>Edges: Non-propagation intervals</vt:lpstr>
      <vt:lpstr>PowerPoint Presentation</vt:lpstr>
      <vt:lpstr>Result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96</cp:revision>
  <dcterms:created xsi:type="dcterms:W3CDTF">2011-04-28T06:19:25Z</dcterms:created>
  <dcterms:modified xsi:type="dcterms:W3CDTF">2015-03-03T13:40:33Z</dcterms:modified>
</cp:coreProperties>
</file>